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58" r:id="rId6"/>
    <p:sldId id="270" r:id="rId7"/>
    <p:sldId id="260" r:id="rId8"/>
    <p:sldId id="261" r:id="rId9"/>
    <p:sldId id="262" r:id="rId10"/>
    <p:sldId id="263" r:id="rId11"/>
    <p:sldId id="268" r:id="rId12"/>
    <p:sldId id="26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6E08-0219-44CF-90CC-81A72E4FE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C9DDCE-70F2-4D85-A2EC-40C3066CC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3BF0A2-382A-4D1F-A417-9CCEC7A9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D1CFCC-6916-4F67-BEE2-5589368D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1F4428-CEB4-4ED8-96AF-7CB2073E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59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02335-2524-4855-A0AC-F322EDB5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BE20B5-8D15-4AF2-86A1-5D37F0E3B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F25DB8-CECD-4303-9D48-A2C69AA8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1D7B6A-4069-4BEA-906A-D135A6C5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2FDCB9-4892-4989-9A26-5795EEEB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3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E882BD-9CF8-4921-865F-8617BF33A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27429C-A3F1-40E1-B71B-0E54F6E2F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8CDA3D-CEE1-4BF9-9874-85188833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5A4C4F-2217-49EB-B199-2BD1A378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3A0B45-BFE4-4A36-B252-7CA635C3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91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EB9A6-D63F-4206-8F10-515DFAB2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E5E3C-8666-49EA-9526-B900FFDC3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B43CE5-9837-4DE5-9D78-E7232AFE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84FD85-ED14-401E-9765-7973A119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ED123A-296C-437B-AEE2-EFF9C116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55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F8942-909F-45FD-8F82-6923635D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473719-5EE1-4391-8F75-0A63CC964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D68807-6A1B-4290-917A-AFB8BEE5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C6CE36-546C-46B3-B353-66BD639F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C7E8C0-B813-408D-8A58-B11DFFEC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7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F010B-EC12-47CF-B240-64079151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931B82-C25A-451F-AD4B-42664D9E4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4936C3-6676-4A53-9278-E7CCDFB5C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8BE860-2E84-4A4E-B888-E1C486850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A7D5A8-D0A0-42E7-961B-8E90ADE1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3C529F-6CA6-4543-A2A7-A74490FA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98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080D6-06AD-4BBE-A417-0F72ED76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A10525-65DE-474F-9DCF-98175B49C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0AD486-E1F9-408C-A74F-ED8E2B69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425B842-3D80-4704-A681-120CB0624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C71ABB-6663-4D46-B6E9-47E9CFE55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71F53B-9BDC-44DF-B72C-D82F93E2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DBC4843-84CF-414B-BD25-781BB1EC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C5C589-BCC8-4541-AA72-463AD2B5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41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C2173-3417-4731-A636-E2E081A9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294A66-1DFE-432E-8476-AAD5AB31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1A7F4E-3A4F-4E07-A8DC-54E6EAF1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C91C8DB-C664-4DCD-8EA4-A46A49F7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13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6AC4F26-013B-48B5-8A49-6AC975DD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C5E181-F81A-49DB-BA5A-489C817D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267BE6-82A9-47A4-87E2-9AD747FE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36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24356-918E-4158-9A7B-4DCD6739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5DBEE1-584C-4C76-BD6B-1CA730D0B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848DA5-7F4B-4FAB-8FA5-257936670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E0DF9E-8CE0-4220-B4D5-DAF7CFF8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A0E3910-C4CA-459C-A731-2A09775C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6FB8D5-58C8-4973-822B-3A9874A6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1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C9900B-7567-4193-BA77-8A90E486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4D10C80-8158-48AA-A672-FE2D77A7C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FE1940-EF4C-4052-B6F7-6EFC134FB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9F6FC2-E26A-4BD9-9D88-1C2425C4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858588-0DA3-4AAD-93C0-66377D7A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C282B4-1245-4273-B75D-2AB6EF8F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4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0709C36-40CA-4543-AFE4-9DE27AD5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0C07D3-CD77-47E3-9F41-E8E99EC32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1E95D2-F8FA-43B2-A424-3BC177EFD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6440-7DA8-4D9A-ADDD-D3CC28E37C58}" type="datetimeFigureOut">
              <a:rPr lang="nl-NL" smtClean="0"/>
              <a:t>7-4-2021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83BF3A-81E7-4831-9293-A26A1347F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647E86-FC74-4135-B20A-D7B794E3E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A509-CA77-4273-9034-05C6A4EFB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26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xFZz_ol_K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A7BCC5A-704D-41F3-9A3F-923EEE09F78B}"/>
              </a:ext>
            </a:extLst>
          </p:cNvPr>
          <p:cNvSpPr txBox="1"/>
          <p:nvPr/>
        </p:nvSpPr>
        <p:spPr>
          <a:xfrm>
            <a:off x="3545840" y="883920"/>
            <a:ext cx="5226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/>
              <a:t>Methodiek, periode 2, PW</a:t>
            </a:r>
          </a:p>
          <a:p>
            <a:pPr algn="ctr"/>
            <a:r>
              <a:rPr lang="nl-NL" sz="3600" b="1" dirty="0"/>
              <a:t>Les 1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1FC6F9E-B979-47D1-9F02-CA17C23153E9}"/>
              </a:ext>
            </a:extLst>
          </p:cNvPr>
          <p:cNvSpPr txBox="1"/>
          <p:nvPr/>
        </p:nvSpPr>
        <p:spPr>
          <a:xfrm>
            <a:off x="1168400" y="2905760"/>
            <a:ext cx="63496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Thema 3, Signaleren, observeren, rapporteren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Theorieboek </a:t>
            </a:r>
            <a:r>
              <a:rPr lang="nl-NL" sz="2400" b="1" dirty="0" err="1"/>
              <a:t>pag</a:t>
            </a:r>
            <a:r>
              <a:rPr lang="nl-NL" sz="2400" b="1" dirty="0"/>
              <a:t> 77 </a:t>
            </a:r>
            <a:r>
              <a:rPr lang="nl-NL" sz="2400" b="1" dirty="0" err="1"/>
              <a:t>tm</a:t>
            </a:r>
            <a:r>
              <a:rPr lang="nl-NL" sz="2400" b="1" dirty="0"/>
              <a:t> 117 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10629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9C3822C-F7B9-412C-8D2A-CE9E19DE78DB}"/>
              </a:ext>
            </a:extLst>
          </p:cNvPr>
          <p:cNvSpPr txBox="1"/>
          <p:nvPr/>
        </p:nvSpPr>
        <p:spPr>
          <a:xfrm>
            <a:off x="3190240" y="1442720"/>
            <a:ext cx="452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Principe van voortzetting</a:t>
            </a:r>
          </a:p>
          <a:p>
            <a:r>
              <a:rPr lang="nl-NL" b="1" dirty="0"/>
              <a:t>Als twee dingen vlak na elkaar gebeuren denk je dat de laatste een gevolg is van de eerste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17C300-1AC5-425B-8920-771261952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69" y="2972752"/>
            <a:ext cx="4786631" cy="318528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8B0C2CD-1F63-489F-816C-F8638865A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538" y="2972752"/>
            <a:ext cx="4459400" cy="31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3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38272B9-8E19-4B8E-969B-77BCAF3D3CEF}"/>
              </a:ext>
            </a:extLst>
          </p:cNvPr>
          <p:cNvSpPr txBox="1"/>
          <p:nvPr/>
        </p:nvSpPr>
        <p:spPr>
          <a:xfrm>
            <a:off x="1187450" y="2219643"/>
            <a:ext cx="91550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Opdracht Verwerking theorie:</a:t>
            </a:r>
          </a:p>
          <a:p>
            <a:endParaRPr lang="nl-NL" sz="2400" b="1" dirty="0"/>
          </a:p>
          <a:p>
            <a:r>
              <a:rPr lang="nl-NL" sz="2400" b="1" dirty="0"/>
              <a:t>Zoek in je boek op bladzijde 80/81 van alle principes een voorbeeld op</a:t>
            </a:r>
          </a:p>
          <a:p>
            <a:endParaRPr lang="nl-NL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1866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93DF87B-F59C-402A-AE45-61F1F6443444}"/>
              </a:ext>
            </a:extLst>
          </p:cNvPr>
          <p:cNvSpPr/>
          <p:nvPr/>
        </p:nvSpPr>
        <p:spPr>
          <a:xfrm>
            <a:off x="2256269" y="2672715"/>
            <a:ext cx="6810375" cy="21431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4C5CEBC-9C3F-4717-BCF0-7CD7317BA552}"/>
              </a:ext>
            </a:extLst>
          </p:cNvPr>
          <p:cNvSpPr/>
          <p:nvPr/>
        </p:nvSpPr>
        <p:spPr>
          <a:xfrm>
            <a:off x="2578328" y="3059549"/>
            <a:ext cx="486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https://www.youtube.com/watch?v=1xFZz_ol_Kw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7C1BD19-C7F2-4B8F-B75E-01AACC291972}"/>
              </a:ext>
            </a:extLst>
          </p:cNvPr>
          <p:cNvSpPr txBox="1"/>
          <p:nvPr/>
        </p:nvSpPr>
        <p:spPr>
          <a:xfrm>
            <a:off x="2578328" y="3568065"/>
            <a:ext cx="5331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Bekijk het filmpje van </a:t>
            </a:r>
            <a:r>
              <a:rPr lang="nl-NL" sz="2400" b="1" dirty="0" err="1"/>
              <a:t>Abi</a:t>
            </a:r>
            <a:endParaRPr lang="nl-NL" sz="2400" b="1" dirty="0"/>
          </a:p>
          <a:p>
            <a:pPr marL="285750" indent="-285750">
              <a:buFontTx/>
              <a:buChar char="-"/>
            </a:pPr>
            <a:r>
              <a:rPr lang="nl-NL" sz="2400" b="1" dirty="0"/>
              <a:t>Welke principes zie je dat ze gebruikt?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7136255-A939-4946-A4E5-3E42294A1827}"/>
              </a:ext>
            </a:extLst>
          </p:cNvPr>
          <p:cNvSpPr txBox="1"/>
          <p:nvPr/>
        </p:nvSpPr>
        <p:spPr>
          <a:xfrm>
            <a:off x="2256269" y="1076960"/>
            <a:ext cx="119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Pas toe:</a:t>
            </a:r>
          </a:p>
        </p:txBody>
      </p:sp>
    </p:spTree>
    <p:extLst>
      <p:ext uri="{BB962C8B-B14F-4D97-AF65-F5344CB8AC3E}">
        <p14:creationId xmlns:p14="http://schemas.microsoft.com/office/powerpoint/2010/main" val="400096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A2E07B2-385C-4B89-854B-8E3D8C11AC29}"/>
              </a:ext>
            </a:extLst>
          </p:cNvPr>
          <p:cNvSpPr txBox="1"/>
          <p:nvPr/>
        </p:nvSpPr>
        <p:spPr>
          <a:xfrm>
            <a:off x="1236655" y="1582091"/>
            <a:ext cx="81097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Vaste werkwijze:</a:t>
            </a:r>
          </a:p>
          <a:p>
            <a:endParaRPr lang="nl-NL" sz="2400" b="1" dirty="0"/>
          </a:p>
          <a:p>
            <a:endParaRPr lang="nl-NL" sz="2400" b="1" dirty="0"/>
          </a:p>
          <a:p>
            <a:pPr marL="342900" indent="-342900">
              <a:buAutoNum type="arabicPeriod"/>
            </a:pPr>
            <a:r>
              <a:rPr lang="nl-NL" sz="2400" b="1" dirty="0"/>
              <a:t>Zelfstandig				stukje theorie</a:t>
            </a:r>
          </a:p>
          <a:p>
            <a:pPr marL="342900" indent="-342900">
              <a:buAutoNum type="arabicPeriod"/>
            </a:pPr>
            <a:endParaRPr lang="nl-NL" sz="2400" b="1" dirty="0"/>
          </a:p>
          <a:p>
            <a:pPr marL="342900" indent="-342900">
              <a:buAutoNum type="arabicPeriod"/>
            </a:pPr>
            <a:endParaRPr lang="nl-NL" sz="2400" b="1" dirty="0"/>
          </a:p>
          <a:p>
            <a:pPr marL="342900" indent="-342900">
              <a:buAutoNum type="arabicPeriod"/>
            </a:pPr>
            <a:r>
              <a:rPr lang="nl-NL" sz="2400" b="1" dirty="0"/>
              <a:t>Eigen maken			oefenopdrachten</a:t>
            </a:r>
          </a:p>
          <a:p>
            <a:pPr marL="342900" indent="-342900">
              <a:buAutoNum type="arabicPeriod"/>
            </a:pPr>
            <a:endParaRPr lang="nl-NL" sz="2400" b="1" dirty="0"/>
          </a:p>
          <a:p>
            <a:pPr marL="342900" indent="-342900">
              <a:buAutoNum type="arabicPeriod"/>
            </a:pPr>
            <a:r>
              <a:rPr lang="nl-NL" sz="2400" b="1" dirty="0"/>
              <a:t>Pas toe!				samen toepassen theorie</a:t>
            </a:r>
          </a:p>
          <a:p>
            <a:pPr marL="342900" indent="-342900">
              <a:buAutoNum type="arabicPeriod"/>
            </a:pPr>
            <a:endParaRPr lang="nl-NL" sz="2400" b="1" dirty="0"/>
          </a:p>
          <a:p>
            <a:pPr marL="342900" indent="-342900">
              <a:buAutoNum type="arabicPeriod"/>
            </a:pPr>
            <a:endParaRPr lang="nl-NL" sz="2400" b="1" dirty="0"/>
          </a:p>
          <a:p>
            <a:pPr marL="342900" indent="-342900">
              <a:buAutoNum type="arabicPeriod"/>
            </a:pPr>
            <a:r>
              <a:rPr lang="nl-NL" sz="2400" b="1" dirty="0"/>
              <a:t>Aan de slag!			Zelf toepassen theorie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779AF5-F575-4496-B692-A1C43B51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891" y="2172077"/>
            <a:ext cx="1258253" cy="9424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D54DDD0-3877-49F3-A0D0-FBAFA9BB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114" y="3429000"/>
            <a:ext cx="1258253" cy="6637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3F47834-277A-4C07-BD70-560F163FB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91" y="4490720"/>
            <a:ext cx="1126967" cy="8452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0D470A2-01EA-40CE-89B5-6349B917B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114" y="5733927"/>
            <a:ext cx="1114744" cy="7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4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A69169-BD58-4A54-927C-4FA0D5506E70}"/>
              </a:ext>
            </a:extLst>
          </p:cNvPr>
          <p:cNvSpPr txBox="1"/>
          <p:nvPr/>
        </p:nvSpPr>
        <p:spPr>
          <a:xfrm>
            <a:off x="1651000" y="1600200"/>
            <a:ext cx="91140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Wat kan je aan het einde van deze les?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Vertellen hoe mensen waarnemen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Vertellen waarom mensen verschillen in hun waarneming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 elk geval twee waarnemingsprincipes kennen en kunnen uitleggen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1874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jl: omlaag 10">
            <a:extLst>
              <a:ext uri="{FF2B5EF4-FFF2-40B4-BE49-F238E27FC236}">
                <a16:creationId xmlns:a16="http://schemas.microsoft.com/office/drawing/2014/main" id="{4F0827CE-1996-4A2B-8FCB-3371F2F18402}"/>
              </a:ext>
            </a:extLst>
          </p:cNvPr>
          <p:cNvSpPr/>
          <p:nvPr/>
        </p:nvSpPr>
        <p:spPr>
          <a:xfrm>
            <a:off x="5901172" y="2423733"/>
            <a:ext cx="194828" cy="2706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4D6C75B0-DCFD-481B-9486-EFBECA5EBCE5}"/>
              </a:ext>
            </a:extLst>
          </p:cNvPr>
          <p:cNvSpPr/>
          <p:nvPr/>
        </p:nvSpPr>
        <p:spPr>
          <a:xfrm>
            <a:off x="4524973" y="5129907"/>
            <a:ext cx="3142053" cy="8275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761D6902-CFE0-457D-BE83-D9B1CFDD878F}"/>
              </a:ext>
            </a:extLst>
          </p:cNvPr>
          <p:cNvSpPr/>
          <p:nvPr/>
        </p:nvSpPr>
        <p:spPr>
          <a:xfrm>
            <a:off x="4467052" y="3972643"/>
            <a:ext cx="3142053" cy="8275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CDA32B4-A48C-4D0F-A525-B4EE157B94C0}"/>
              </a:ext>
            </a:extLst>
          </p:cNvPr>
          <p:cNvSpPr/>
          <p:nvPr/>
        </p:nvSpPr>
        <p:spPr>
          <a:xfrm>
            <a:off x="4477175" y="2749383"/>
            <a:ext cx="3142053" cy="8275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62164F3-A358-47EE-B95A-A8EFC135914A}"/>
              </a:ext>
            </a:extLst>
          </p:cNvPr>
          <p:cNvSpPr/>
          <p:nvPr/>
        </p:nvSpPr>
        <p:spPr>
          <a:xfrm>
            <a:off x="4798558" y="1596140"/>
            <a:ext cx="2479040" cy="8275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D18640B-4408-41CD-85D9-34ABB4D8713F}"/>
              </a:ext>
            </a:extLst>
          </p:cNvPr>
          <p:cNvSpPr txBox="1"/>
          <p:nvPr/>
        </p:nvSpPr>
        <p:spPr>
          <a:xfrm>
            <a:off x="5451410" y="1790410"/>
            <a:ext cx="117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Prikkels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F9F0241-FFD2-4140-8038-6E0F958B0ADA}"/>
              </a:ext>
            </a:extLst>
          </p:cNvPr>
          <p:cNvSpPr txBox="1"/>
          <p:nvPr/>
        </p:nvSpPr>
        <p:spPr>
          <a:xfrm>
            <a:off x="4926106" y="2936367"/>
            <a:ext cx="2223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Gewaarwording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17972F7-BA36-4BA5-B122-677B1B858C49}"/>
              </a:ext>
            </a:extLst>
          </p:cNvPr>
          <p:cNvSpPr txBox="1"/>
          <p:nvPr/>
        </p:nvSpPr>
        <p:spPr>
          <a:xfrm>
            <a:off x="5216572" y="4155608"/>
            <a:ext cx="1643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Verwerking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E3CB9E-023E-428B-8D62-76C50886B796}"/>
              </a:ext>
            </a:extLst>
          </p:cNvPr>
          <p:cNvSpPr txBox="1"/>
          <p:nvPr/>
        </p:nvSpPr>
        <p:spPr>
          <a:xfrm>
            <a:off x="5216572" y="5248255"/>
            <a:ext cx="175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Waarnemen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B60E0D3-414E-4565-8849-4DBE8DC1912F}"/>
              </a:ext>
            </a:extLst>
          </p:cNvPr>
          <p:cNvSpPr txBox="1"/>
          <p:nvPr/>
        </p:nvSpPr>
        <p:spPr>
          <a:xfrm>
            <a:off x="3623386" y="591492"/>
            <a:ext cx="481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/>
              <a:t>Het waarnemingsproces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767F413-F490-47FD-8E73-C98D571A38F1}"/>
              </a:ext>
            </a:extLst>
          </p:cNvPr>
          <p:cNvSpPr txBox="1"/>
          <p:nvPr/>
        </p:nvSpPr>
        <p:spPr>
          <a:xfrm>
            <a:off x="7828951" y="182527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komt binnen via je zintuigen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F7285ED-DB7F-4AC9-AC5A-4DFAD32774D8}"/>
              </a:ext>
            </a:extLst>
          </p:cNvPr>
          <p:cNvSpPr txBox="1"/>
          <p:nvPr/>
        </p:nvSpPr>
        <p:spPr>
          <a:xfrm>
            <a:off x="7869467" y="2823126"/>
            <a:ext cx="3782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 alert ben je. Dit hangt af van</a:t>
            </a:r>
          </a:p>
          <a:p>
            <a:r>
              <a:rPr lang="nl-NL" dirty="0"/>
              <a:t>Hoe je je voelt, welke ervaring je hebt,</a:t>
            </a:r>
          </a:p>
          <a:p>
            <a:r>
              <a:rPr lang="nl-NL" dirty="0"/>
              <a:t>De aard van de prikkel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1845230-0648-4FA5-8A87-1D48EA8915BC}"/>
              </a:ext>
            </a:extLst>
          </p:cNvPr>
          <p:cNvSpPr txBox="1"/>
          <p:nvPr/>
        </p:nvSpPr>
        <p:spPr>
          <a:xfrm>
            <a:off x="7878722" y="4201773"/>
            <a:ext cx="357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Interpreteren= betekenis toekennen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8440CA4-0388-4C6E-85B3-1158F880E3DB}"/>
              </a:ext>
            </a:extLst>
          </p:cNvPr>
          <p:cNvSpPr txBox="1"/>
          <p:nvPr/>
        </p:nvSpPr>
        <p:spPr>
          <a:xfrm>
            <a:off x="7940383" y="5359036"/>
            <a:ext cx="371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Prikkels waaraan je een betekenis</a:t>
            </a:r>
          </a:p>
          <a:p>
            <a:r>
              <a:rPr lang="nl-NL" dirty="0"/>
              <a:t>Hebt gegeven. Kan bewust, hoeft niet</a:t>
            </a:r>
          </a:p>
        </p:txBody>
      </p:sp>
    </p:spTree>
    <p:extLst>
      <p:ext uri="{BB962C8B-B14F-4D97-AF65-F5344CB8AC3E}">
        <p14:creationId xmlns:p14="http://schemas.microsoft.com/office/powerpoint/2010/main" val="22642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A5678FA-39AA-4FC6-8890-81B607607B85}"/>
              </a:ext>
            </a:extLst>
          </p:cNvPr>
          <p:cNvSpPr/>
          <p:nvPr/>
        </p:nvSpPr>
        <p:spPr>
          <a:xfrm>
            <a:off x="2913687" y="38700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https://youtu.be/ubNF9QNEQLA?list=PLRs10vIlfSYGoFlFkdmLETUxdXJuK1mbq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82B8B38-35EE-47F3-AFB3-00CCFFFA9758}"/>
              </a:ext>
            </a:extLst>
          </p:cNvPr>
          <p:cNvSpPr/>
          <p:nvPr/>
        </p:nvSpPr>
        <p:spPr>
          <a:xfrm>
            <a:off x="2913687" y="50607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https://youtu.be/Ahg6qcgoay4?list=PLRs10vIlfSYGoFlFkdmLETUxdXJuK1mbq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CBB598-89C5-498A-9743-D2DD30F5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6761"/>
            <a:ext cx="12192000" cy="31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DBC7E8B-8434-4E2D-8B96-16B013DFDE13}"/>
              </a:ext>
            </a:extLst>
          </p:cNvPr>
          <p:cNvSpPr/>
          <p:nvPr/>
        </p:nvSpPr>
        <p:spPr>
          <a:xfrm>
            <a:off x="838200" y="58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Jouw waarneming</a:t>
            </a:r>
          </a:p>
        </p:txBody>
      </p:sp>
      <p:pic>
        <p:nvPicPr>
          <p:cNvPr id="1026" name="Picture 2" descr="Interpretatie wereldbeeld: van waarneming tot waarheid">
            <a:extLst>
              <a:ext uri="{FF2B5EF4-FFF2-40B4-BE49-F238E27FC236}">
                <a16:creationId xmlns:a16="http://schemas.microsoft.com/office/drawing/2014/main" id="{5E74295D-79F0-43BE-A044-46DFD1D58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r="3585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288DB09-3F61-47FB-8D68-FFC16BE52AE3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Je docent gaat even een minuutje door met de les.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Concentreer je 1 minuut op wat je om je heen beleeft aan prikkels.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Prikkels: wat zie-hoor-ruik en voelde je?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In hoeverre was jouw gewaarwording anders (meer/minder, andere dingen) dan die van je klasgenoten?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Welke interpretatie geef je aan wat er aan prikkels bij je is binnengekomen?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B585E18-5F79-46A8-BF48-29F1DC973EF4}"/>
              </a:ext>
            </a:extLst>
          </p:cNvPr>
          <p:cNvSpPr txBox="1"/>
          <p:nvPr/>
        </p:nvSpPr>
        <p:spPr>
          <a:xfrm>
            <a:off x="548639" y="6403514"/>
            <a:ext cx="740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Je kent nu de begrippen: waarneming, prikkels, gewaarwording, interpretatie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03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4EA3BAA-50B8-42CA-B819-723C337D91F3}"/>
              </a:ext>
            </a:extLst>
          </p:cNvPr>
          <p:cNvSpPr txBox="1"/>
          <p:nvPr/>
        </p:nvSpPr>
        <p:spPr>
          <a:xfrm>
            <a:off x="2570480" y="1432560"/>
            <a:ext cx="61439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/>
              <a:t>Principe van gelijkheid</a:t>
            </a:r>
          </a:p>
          <a:p>
            <a:r>
              <a:rPr lang="nl-NL" dirty="0"/>
              <a:t>Neiging om van prikkels die op elkaar lijken een groep te maken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EB93CA-8C1B-47AF-B74A-6B91E1A3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11" y="2162910"/>
            <a:ext cx="6430328" cy="43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9775E13-B0A9-47E6-8AD8-6479D1BC41E9}"/>
              </a:ext>
            </a:extLst>
          </p:cNvPr>
          <p:cNvSpPr txBox="1"/>
          <p:nvPr/>
        </p:nvSpPr>
        <p:spPr>
          <a:xfrm>
            <a:off x="3139440" y="1117600"/>
            <a:ext cx="5080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/>
              <a:t>Principe van nabijheid</a:t>
            </a:r>
          </a:p>
          <a:p>
            <a:r>
              <a:rPr lang="nl-NL" dirty="0"/>
              <a:t>Prikkels die dicht bij elkaar liggen als eenheid te zien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3B29B0-F665-41C5-9748-5E8341B9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7" y="1900237"/>
            <a:ext cx="6415088" cy="426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5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C58F939-07D0-4E4B-84F7-FE6B06258096}"/>
              </a:ext>
            </a:extLst>
          </p:cNvPr>
          <p:cNvSpPr txBox="1"/>
          <p:nvPr/>
        </p:nvSpPr>
        <p:spPr>
          <a:xfrm>
            <a:off x="2932088" y="1320800"/>
            <a:ext cx="63278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/>
              <a:t>Principe van geslotenheid</a:t>
            </a:r>
          </a:p>
          <a:p>
            <a:r>
              <a:rPr lang="nl-NL" b="1" dirty="0"/>
              <a:t>Neiging om losse waarnemingen samen te voegen tot een geheel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1D084A-E6E5-4552-A8CC-0015821E1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23" y="2257425"/>
            <a:ext cx="5653088" cy="36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8065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356</Words>
  <Application>Microsoft Office PowerPoint</Application>
  <PresentationFormat>Breedbeeld</PresentationFormat>
  <Paragraphs>58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Beeftink</dc:creator>
  <cp:lastModifiedBy>Laura Beeftink</cp:lastModifiedBy>
  <cp:revision>1</cp:revision>
  <dcterms:created xsi:type="dcterms:W3CDTF">2021-04-07T09:55:34Z</dcterms:created>
  <dcterms:modified xsi:type="dcterms:W3CDTF">2021-04-07T09:58:41Z</dcterms:modified>
</cp:coreProperties>
</file>